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825" r:id="rId2"/>
    <p:sldId id="454" r:id="rId3"/>
    <p:sldId id="826" r:id="rId4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zdamar Ismail" initials="OI" lastIdx="1" clrIdx="0">
    <p:extLst>
      <p:ext uri="{19B8F6BF-5375-455C-9EA6-DF929625EA0E}">
        <p15:presenceInfo xmlns:p15="http://schemas.microsoft.com/office/powerpoint/2012/main" userId="S-1-5-21-1708537768-682003330-725345543-1217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9A79333-A8B4-4055-90F0-4642144FAF5A}">
  <a:tblStyle styleId="{39A79333-A8B4-4055-90F0-4642144FAF5A}" styleName="ÅF">
    <a:wholeTbl>
      <a:tcTxStyle>
        <a:fontRef idx="minor">
          <a:prstClr val="black"/>
        </a:fontRef>
        <a:schemeClr val="dk1"/>
      </a:tcTxStyle>
      <a:tcStyle>
        <a:tcBdr>
          <a:left>
            <a:ln w="6350" cmpd="sng">
              <a:solidFill>
                <a:schemeClr val="accent2"/>
              </a:solidFill>
            </a:ln>
          </a:left>
          <a:right>
            <a:ln w="6350" cmpd="sng">
              <a:solidFill>
                <a:schemeClr val="accent2"/>
              </a:solidFill>
            </a:ln>
          </a:right>
          <a:top>
            <a:ln w="6350" cmpd="sng">
              <a:solidFill>
                <a:schemeClr val="accent2"/>
              </a:solidFill>
            </a:ln>
          </a:top>
          <a:bottom>
            <a:ln w="6350" cmpd="sng">
              <a:solidFill>
                <a:schemeClr val="accent2"/>
              </a:solidFill>
            </a:ln>
          </a:bottom>
          <a:insideH>
            <a:ln w="6350" cmpd="sng">
              <a:solidFill>
                <a:schemeClr val="accent2"/>
              </a:solidFill>
            </a:ln>
          </a:insideH>
          <a:insideV>
            <a:ln w="6350" cmpd="sng">
              <a:solidFill>
                <a:schemeClr val="accent2"/>
              </a:solidFill>
            </a:ln>
          </a:insideV>
        </a:tcBdr>
        <a:fill>
          <a:solidFill>
            <a:srgbClr val="FFFFFF"/>
          </a:solidFill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>
        <a:fontRef idx="minor">
          <a:prstClr val="black"/>
        </a:fontRef>
        <a:schemeClr val="dk1"/>
      </a:tcTxStyle>
      <a:tcStyle>
        <a:tcBdr/>
        <a:fill>
          <a:solidFill>
            <a:srgbClr val="B3B3B3"/>
          </a:solidFill>
        </a:fill>
      </a:tcStyle>
    </a:lastCol>
    <a:firstCol>
      <a:tcTxStyle>
        <a:fontRef idx="minor">
          <a:prstClr val="black"/>
        </a:fontRef>
        <a:schemeClr val="dk1"/>
      </a:tcTxStyle>
      <a:tcStyle>
        <a:tcBdr/>
        <a:fill>
          <a:solidFill>
            <a:srgbClr val="B3B3B3"/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/>
        <a:fill>
          <a:solidFill>
            <a:srgbClr val="B3B3B3"/>
          </a:solidFill>
        </a:fill>
      </a:tcStyle>
    </a:lastRow>
    <a:firstRow>
      <a:tcTxStyle>
        <a:fontRef idx="major">
          <a:prstClr val="black"/>
        </a:fontRef>
        <a:schemeClr val="dk1"/>
      </a:tcTxStyle>
      <a:tcStyle>
        <a:tcBdr/>
        <a:fill>
          <a:solidFill>
            <a:srgbClr val="B3B3B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12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B67E4A-5177-4C80-92B4-51BD5593B0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FF9C8-B4CA-457D-AE9B-2D30E612B3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16228-B7CF-47CF-A4AD-D4BB307F0AFE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B9E0E-BBD1-44C0-8EAA-4085861F68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37FE9B-8273-4C75-8F5A-4C40F4B79C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E434-8160-4CED-AB39-C7225611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327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42CCA-F011-46CA-B4AE-D8CB4AFC968E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1C740-7330-441A-80F0-A683365F94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71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&amp;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436C-449C-44A3-A112-F4E3D1AF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38425"/>
            <a:ext cx="7104062" cy="2566241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6000" spc="-13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727A2-B4ED-4682-9FD9-700B666D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8" y="5711353"/>
            <a:ext cx="7104062" cy="365125"/>
          </a:xfrm>
        </p:spPr>
        <p:txBody>
          <a:bodyPr/>
          <a:lstStyle>
            <a:lvl1pPr algn="l">
              <a:defRPr sz="1600" spc="1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Presenter, </a:t>
            </a:r>
            <a:r>
              <a:rPr lang="sv-SE" dirty="0" err="1"/>
              <a:t>job</a:t>
            </a:r>
            <a:r>
              <a:rPr lang="sv-SE" dirty="0"/>
              <a:t> </a:t>
            </a:r>
            <a:r>
              <a:rPr lang="sv-SE" dirty="0" err="1"/>
              <a:t>title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3DB441-984C-449D-ABE3-7DA4698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B2A675-439E-4FB0-AB3B-292952601C7A}" type="datetime1">
              <a:rPr lang="en-GB" smtClean="0"/>
              <a:pPr/>
              <a:t>28/02/2019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726448-EA3C-4300-886D-1B5C494BDD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5789" y="6076478"/>
            <a:ext cx="673022" cy="5735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40E88E6-D661-47C4-A5F7-6FB8E828124D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2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6" y="952500"/>
            <a:ext cx="7034211" cy="108732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4DDC5608-1E5B-4798-882C-8871279D4D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8" y="4079271"/>
            <a:ext cx="191031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12916970-28B6-4083-A77E-DF5A1B0199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906" y="4513619"/>
            <a:ext cx="1981200" cy="1299804"/>
          </a:xfrm>
        </p:spPr>
        <p:txBody>
          <a:bodyPr/>
          <a:lstStyle>
            <a:lvl1pPr marL="74612" indent="0">
              <a:lnSpc>
                <a:spcPct val="105000"/>
              </a:lnSpc>
              <a:spcBef>
                <a:spcPts val="400"/>
              </a:spcBef>
              <a:buNone/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555B9F54-AAFB-477C-B45F-A05CC5BB86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33236" y="4079272"/>
            <a:ext cx="191031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50693" y="4513619"/>
            <a:ext cx="1981200" cy="1299805"/>
          </a:xfrm>
        </p:spPr>
        <p:txBody>
          <a:bodyPr/>
          <a:lstStyle>
            <a:lvl1pPr marL="74612" indent="0">
              <a:lnSpc>
                <a:spcPct val="105000"/>
              </a:lnSpc>
              <a:spcBef>
                <a:spcPts val="400"/>
              </a:spcBef>
              <a:buNone/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9521-2697-4B5C-916F-0093B561C250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69A8533-0BD6-42CD-8A8F-B7C55100EFA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9788" y="2778730"/>
            <a:ext cx="1910318" cy="1300542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710E521-5A51-4063-B7A7-B35F496DE7E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033236" y="2778730"/>
            <a:ext cx="1910318" cy="1300542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1EC4277-6E02-4AD9-9058-BC5D808236D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226684" y="2778730"/>
            <a:ext cx="1910318" cy="1300542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92C9E19-0955-4262-AEB1-32D1C5A9386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420132" y="2778730"/>
            <a:ext cx="1910318" cy="1300542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129EE7E8-FD20-45A0-A7E2-D61B43EC7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26684" y="4079272"/>
            <a:ext cx="191031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128062ED-5910-40B3-99F8-09AEC18558D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20132" y="4079272"/>
            <a:ext cx="191031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229D29F6-38B3-4B9E-8FF5-2149DB49C2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132480" y="4513619"/>
            <a:ext cx="1981200" cy="1299804"/>
          </a:xfrm>
        </p:spPr>
        <p:txBody>
          <a:bodyPr/>
          <a:lstStyle>
            <a:lvl1pPr marL="74612" indent="0">
              <a:lnSpc>
                <a:spcPct val="105000"/>
              </a:lnSpc>
              <a:spcBef>
                <a:spcPts val="400"/>
              </a:spcBef>
              <a:buNone/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B11504BF-6725-411A-BAD7-562096B158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314267" y="4516200"/>
            <a:ext cx="1981200" cy="1299804"/>
          </a:xfrm>
        </p:spPr>
        <p:txBody>
          <a:bodyPr/>
          <a:lstStyle>
            <a:lvl1pPr marL="74612" indent="0">
              <a:lnSpc>
                <a:spcPct val="105000"/>
              </a:lnSpc>
              <a:spcBef>
                <a:spcPts val="400"/>
              </a:spcBef>
              <a:buNone/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37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BC685E-8A4F-4757-8C7D-B980F08D76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13706" y="2235401"/>
            <a:ext cx="7364588" cy="1986079"/>
          </a:xfrm>
        </p:spPr>
        <p:txBody>
          <a:bodyPr>
            <a:normAutofit/>
          </a:bodyPr>
          <a:lstStyle>
            <a:lvl1pPr marL="74612" indent="0" algn="ctr">
              <a:lnSpc>
                <a:spcPct val="104000"/>
              </a:lnSpc>
              <a:buNone/>
              <a:defRPr sz="2200" spc="10" baseline="0"/>
            </a:lvl1pPr>
            <a:lvl2pPr algn="ctr">
              <a:defRPr sz="18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F9A7D-CA23-471C-99DA-319D9117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A7A05F-444D-40F1-BD96-02B6CA9D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584F-868E-4E8F-BE27-1E5B1D4A8C47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8F547-1DCA-4A07-80CB-7C20996A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3A6365-587D-47AA-BBCA-5F4BFD6606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4300" y="4305300"/>
            <a:ext cx="4343400" cy="349250"/>
          </a:xfrm>
        </p:spPr>
        <p:txBody>
          <a:bodyPr/>
          <a:lstStyle>
            <a:lvl1pPr marL="74612" indent="0" algn="ctr">
              <a:buNone/>
              <a:defRPr sz="1600" cap="all" baseline="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796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tex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7B6AA7A1-5E9E-49A0-8D97-996EFB9E50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463594"/>
            <a:ext cx="6167438" cy="4254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6137" y="2771775"/>
            <a:ext cx="4764088" cy="3232150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754C296-9DBD-4562-BC4F-790EE6DA615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9950" y="1"/>
            <a:ext cx="4972050" cy="60039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4BA2-61BD-4C73-886D-27D04D58C667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174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tex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64BECCE-BA3B-4C2F-AE45-4B884DF067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63594"/>
            <a:ext cx="6167437" cy="4254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6136" y="2771773"/>
            <a:ext cx="4764088" cy="3041651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754C296-9DBD-4562-BC4F-790EE6DA615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7569" y="1"/>
            <a:ext cx="4974431" cy="3431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0490818-E997-44E1-96DC-F1AE0EFCACD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217567" y="3429000"/>
            <a:ext cx="4974431" cy="2382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4BA2-61BD-4C73-886D-27D04D58C667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245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63594"/>
            <a:ext cx="5257800" cy="4254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6137" y="2771774"/>
            <a:ext cx="5000625" cy="3375025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EA0199F-14F6-49BD-AB83-7F5D3C38B8EC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351588" y="2039826"/>
            <a:ext cx="5000625" cy="4106974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E2-EE9F-4411-B013-79121E151096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056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attern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090520C-4F8F-4CAE-99E9-CC0C65ACDE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2272" y="1"/>
            <a:ext cx="11709728" cy="6858000"/>
          </a:xfrm>
          <a:custGeom>
            <a:avLst/>
            <a:gdLst>
              <a:gd name="connsiteX0" fmla="*/ 4430719 w 4442650"/>
              <a:gd name="connsiteY0" fmla="*/ 0 h 2601913"/>
              <a:gd name="connsiteX1" fmla="*/ 4442650 w 4442650"/>
              <a:gd name="connsiteY1" fmla="*/ 0 h 2601913"/>
              <a:gd name="connsiteX2" fmla="*/ 4442650 w 4442650"/>
              <a:gd name="connsiteY2" fmla="*/ 2601913 h 2601913"/>
              <a:gd name="connsiteX3" fmla="*/ 4290976 w 4442650"/>
              <a:gd name="connsiteY3" fmla="*/ 2601913 h 2601913"/>
              <a:gd name="connsiteX4" fmla="*/ 3918774 w 4442650"/>
              <a:gd name="connsiteY4" fmla="*/ 1955800 h 2601913"/>
              <a:gd name="connsiteX5" fmla="*/ 2820319 w 4442650"/>
              <a:gd name="connsiteY5" fmla="*/ 2601913 h 2601913"/>
              <a:gd name="connsiteX6" fmla="*/ 0 w 4442650"/>
              <a:gd name="connsiteY6" fmla="*/ 2601913 h 260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2650" h="2601913">
                <a:moveTo>
                  <a:pt x="4430719" y="0"/>
                </a:moveTo>
                <a:lnTo>
                  <a:pt x="4442650" y="0"/>
                </a:lnTo>
                <a:lnTo>
                  <a:pt x="4442650" y="2601913"/>
                </a:lnTo>
                <a:lnTo>
                  <a:pt x="4290976" y="2601913"/>
                </a:lnTo>
                <a:lnTo>
                  <a:pt x="3918774" y="1955800"/>
                </a:lnTo>
                <a:lnTo>
                  <a:pt x="2820319" y="2601913"/>
                </a:lnTo>
                <a:lnTo>
                  <a:pt x="0" y="260191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16EBE2-EE9F-4411-B013-79121E151096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858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attern 2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6928"/>
            <a:ext cx="5256212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2CF9E30-0DAB-4ADB-AA95-4092F2EAB81A}"/>
              </a:ext>
            </a:extLst>
          </p:cNvPr>
          <p:cNvSpPr>
            <a:spLocks/>
          </p:cNvSpPr>
          <p:nvPr userDrawn="1"/>
        </p:nvSpPr>
        <p:spPr bwMode="auto">
          <a:xfrm>
            <a:off x="4817802" y="0"/>
            <a:ext cx="7374198" cy="6858000"/>
          </a:xfrm>
          <a:custGeom>
            <a:avLst/>
            <a:gdLst>
              <a:gd name="connsiteX0" fmla="*/ 0 w 3091360"/>
              <a:gd name="connsiteY0" fmla="*/ 0 h 2874963"/>
              <a:gd name="connsiteX1" fmla="*/ 3091360 w 3091360"/>
              <a:gd name="connsiteY1" fmla="*/ 0 h 2874963"/>
              <a:gd name="connsiteX2" fmla="*/ 3091360 w 3091360"/>
              <a:gd name="connsiteY2" fmla="*/ 2874963 h 2874963"/>
              <a:gd name="connsiteX3" fmla="*/ 1761209 w 3091360"/>
              <a:gd name="connsiteY3" fmla="*/ 2874963 h 2874963"/>
              <a:gd name="connsiteX4" fmla="*/ 2189659 w 3091360"/>
              <a:gd name="connsiteY4" fmla="*/ 1276350 h 287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1360" h="2874963">
                <a:moveTo>
                  <a:pt x="0" y="0"/>
                </a:moveTo>
                <a:lnTo>
                  <a:pt x="3091360" y="0"/>
                </a:lnTo>
                <a:lnTo>
                  <a:pt x="3091360" y="2874963"/>
                </a:lnTo>
                <a:lnTo>
                  <a:pt x="1761209" y="2874963"/>
                </a:lnTo>
                <a:lnTo>
                  <a:pt x="2189659" y="127635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16EBE2-EE9F-4411-B013-79121E151096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117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attern 3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446928"/>
            <a:ext cx="5256213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C7F68A-10B6-43A2-A632-437EA1289A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99644" y="0"/>
            <a:ext cx="5292355" cy="6858000"/>
          </a:xfrm>
          <a:custGeom>
            <a:avLst/>
            <a:gdLst>
              <a:gd name="connsiteX0" fmla="*/ 3425825 w 3541713"/>
              <a:gd name="connsiteY0" fmla="*/ 0 h 4589463"/>
              <a:gd name="connsiteX1" fmla="*/ 3541713 w 3541713"/>
              <a:gd name="connsiteY1" fmla="*/ 2933 h 4589463"/>
              <a:gd name="connsiteX2" fmla="*/ 3541713 w 3541713"/>
              <a:gd name="connsiteY2" fmla="*/ 2063259 h 4589463"/>
              <a:gd name="connsiteX3" fmla="*/ 3425825 w 3541713"/>
              <a:gd name="connsiteY3" fmla="*/ 2057400 h 4589463"/>
              <a:gd name="connsiteX4" fmla="*/ 2055812 w 3541713"/>
              <a:gd name="connsiteY4" fmla="*/ 3429000 h 4589463"/>
              <a:gd name="connsiteX5" fmla="*/ 2659838 w 3541713"/>
              <a:gd name="connsiteY5" fmla="*/ 4566353 h 4589463"/>
              <a:gd name="connsiteX6" fmla="*/ 2697835 w 3541713"/>
              <a:gd name="connsiteY6" fmla="*/ 4589463 h 4589463"/>
              <a:gd name="connsiteX7" fmla="*/ 205498 w 3541713"/>
              <a:gd name="connsiteY7" fmla="*/ 4589463 h 4589463"/>
              <a:gd name="connsiteX8" fmla="*/ 154019 w 3541713"/>
              <a:gd name="connsiteY8" fmla="*/ 4448680 h 4589463"/>
              <a:gd name="connsiteX9" fmla="*/ 0 w 3541713"/>
              <a:gd name="connsiteY9" fmla="*/ 3429000 h 4589463"/>
              <a:gd name="connsiteX10" fmla="*/ 3425825 w 3541713"/>
              <a:gd name="connsiteY10" fmla="*/ 0 h 4589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41713" h="4589463">
                <a:moveTo>
                  <a:pt x="3425825" y="0"/>
                </a:moveTo>
                <a:lnTo>
                  <a:pt x="3541713" y="2933"/>
                </a:lnTo>
                <a:lnTo>
                  <a:pt x="3541713" y="2063259"/>
                </a:lnTo>
                <a:lnTo>
                  <a:pt x="3425825" y="2057400"/>
                </a:lnTo>
                <a:cubicBezTo>
                  <a:pt x="2669188" y="2057400"/>
                  <a:pt x="2055812" y="2671486"/>
                  <a:pt x="2055812" y="3429000"/>
                </a:cubicBezTo>
                <a:cubicBezTo>
                  <a:pt x="2055812" y="3902446"/>
                  <a:pt x="2295412" y="4319866"/>
                  <a:pt x="2659838" y="4566353"/>
                </a:cubicBezTo>
                <a:lnTo>
                  <a:pt x="2697835" y="4589463"/>
                </a:lnTo>
                <a:lnTo>
                  <a:pt x="205498" y="4589463"/>
                </a:lnTo>
                <a:lnTo>
                  <a:pt x="154019" y="4448680"/>
                </a:lnTo>
                <a:cubicBezTo>
                  <a:pt x="53923" y="4126563"/>
                  <a:pt x="0" y="3784085"/>
                  <a:pt x="0" y="3429000"/>
                </a:cubicBezTo>
                <a:cubicBezTo>
                  <a:pt x="0" y="1535216"/>
                  <a:pt x="1533794" y="0"/>
                  <a:pt x="3425825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16EBE2-EE9F-4411-B013-79121E151096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022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attern 1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090520C-4F8F-4CAE-99E9-CC0C65ACDE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2272" y="1"/>
            <a:ext cx="11709728" cy="6858000"/>
          </a:xfrm>
          <a:custGeom>
            <a:avLst/>
            <a:gdLst>
              <a:gd name="connsiteX0" fmla="*/ 4430719 w 4442650"/>
              <a:gd name="connsiteY0" fmla="*/ 0 h 2601913"/>
              <a:gd name="connsiteX1" fmla="*/ 4442650 w 4442650"/>
              <a:gd name="connsiteY1" fmla="*/ 0 h 2601913"/>
              <a:gd name="connsiteX2" fmla="*/ 4442650 w 4442650"/>
              <a:gd name="connsiteY2" fmla="*/ 2601913 h 2601913"/>
              <a:gd name="connsiteX3" fmla="*/ 4290976 w 4442650"/>
              <a:gd name="connsiteY3" fmla="*/ 2601913 h 2601913"/>
              <a:gd name="connsiteX4" fmla="*/ 3918774 w 4442650"/>
              <a:gd name="connsiteY4" fmla="*/ 1955800 h 2601913"/>
              <a:gd name="connsiteX5" fmla="*/ 2820319 w 4442650"/>
              <a:gd name="connsiteY5" fmla="*/ 2601913 h 2601913"/>
              <a:gd name="connsiteX6" fmla="*/ 0 w 4442650"/>
              <a:gd name="connsiteY6" fmla="*/ 2601913 h 260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2650" h="2601913">
                <a:moveTo>
                  <a:pt x="4430719" y="0"/>
                </a:moveTo>
                <a:lnTo>
                  <a:pt x="4442650" y="0"/>
                </a:lnTo>
                <a:lnTo>
                  <a:pt x="4442650" y="2601913"/>
                </a:lnTo>
                <a:lnTo>
                  <a:pt x="4290976" y="2601913"/>
                </a:lnTo>
                <a:lnTo>
                  <a:pt x="3918774" y="1955800"/>
                </a:lnTo>
                <a:lnTo>
                  <a:pt x="2820319" y="2601913"/>
                </a:lnTo>
                <a:lnTo>
                  <a:pt x="0" y="2601913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E2-EE9F-4411-B013-79121E151096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463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pattern 2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2CF9E30-0DAB-4ADB-AA95-4092F2EAB81A}"/>
              </a:ext>
            </a:extLst>
          </p:cNvPr>
          <p:cNvSpPr>
            <a:spLocks/>
          </p:cNvSpPr>
          <p:nvPr userDrawn="1"/>
        </p:nvSpPr>
        <p:spPr bwMode="auto">
          <a:xfrm>
            <a:off x="4817802" y="0"/>
            <a:ext cx="7374198" cy="6858000"/>
          </a:xfrm>
          <a:custGeom>
            <a:avLst/>
            <a:gdLst>
              <a:gd name="connsiteX0" fmla="*/ 0 w 3091360"/>
              <a:gd name="connsiteY0" fmla="*/ 0 h 2874963"/>
              <a:gd name="connsiteX1" fmla="*/ 3091360 w 3091360"/>
              <a:gd name="connsiteY1" fmla="*/ 0 h 2874963"/>
              <a:gd name="connsiteX2" fmla="*/ 3091360 w 3091360"/>
              <a:gd name="connsiteY2" fmla="*/ 2874963 h 2874963"/>
              <a:gd name="connsiteX3" fmla="*/ 1761209 w 3091360"/>
              <a:gd name="connsiteY3" fmla="*/ 2874963 h 2874963"/>
              <a:gd name="connsiteX4" fmla="*/ 2189659 w 3091360"/>
              <a:gd name="connsiteY4" fmla="*/ 1276350 h 287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1360" h="2874963">
                <a:moveTo>
                  <a:pt x="0" y="0"/>
                </a:moveTo>
                <a:lnTo>
                  <a:pt x="3091360" y="0"/>
                </a:lnTo>
                <a:lnTo>
                  <a:pt x="3091360" y="2874963"/>
                </a:lnTo>
                <a:lnTo>
                  <a:pt x="1761209" y="2874963"/>
                </a:lnTo>
                <a:lnTo>
                  <a:pt x="2189659" y="127635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2E58A6-5401-41C4-86DC-183A41888B9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65F402C6-886E-447D-8D09-666CF5C1AB14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DA97D0B-DC75-454F-B7F7-47891071DE5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FB43A1D-0873-4D5C-98E2-889E0992C6F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7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&amp; white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436C-449C-44A3-A112-F4E3D1AF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38425"/>
            <a:ext cx="7104061" cy="2566241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6000" spc="-13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727A2-B4ED-4682-9FD9-700B666D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7" y="5711353"/>
            <a:ext cx="6845439" cy="365125"/>
          </a:xfrm>
        </p:spPr>
        <p:txBody>
          <a:bodyPr/>
          <a:lstStyle>
            <a:lvl1pPr algn="l">
              <a:defRPr sz="1600" spc="1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Presenter, </a:t>
            </a:r>
            <a:r>
              <a:rPr lang="sv-SE" dirty="0" err="1"/>
              <a:t>job</a:t>
            </a:r>
            <a:r>
              <a:rPr lang="sv-SE" dirty="0"/>
              <a:t> </a:t>
            </a:r>
            <a:r>
              <a:rPr lang="sv-SE" dirty="0" err="1"/>
              <a:t>title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3DB441-984C-449D-ABE3-7DA4698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2D7F29-779E-4BA9-8DB5-909E42FBD775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9" name="textruta 5">
            <a:extLst>
              <a:ext uri="{FF2B5EF4-FFF2-40B4-BE49-F238E27FC236}">
                <a16:creationId xmlns:a16="http://schemas.microsoft.com/office/drawing/2014/main" id="{DC45183D-F325-4599-88C4-C3AF96BEACCA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53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attern 3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446928"/>
            <a:ext cx="5256213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C7F68A-10B6-43A2-A632-437EA1289A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99644" y="0"/>
            <a:ext cx="5292355" cy="6858000"/>
          </a:xfrm>
          <a:custGeom>
            <a:avLst/>
            <a:gdLst>
              <a:gd name="connsiteX0" fmla="*/ 3425825 w 3541713"/>
              <a:gd name="connsiteY0" fmla="*/ 0 h 4589463"/>
              <a:gd name="connsiteX1" fmla="*/ 3541713 w 3541713"/>
              <a:gd name="connsiteY1" fmla="*/ 2933 h 4589463"/>
              <a:gd name="connsiteX2" fmla="*/ 3541713 w 3541713"/>
              <a:gd name="connsiteY2" fmla="*/ 2063259 h 4589463"/>
              <a:gd name="connsiteX3" fmla="*/ 3425825 w 3541713"/>
              <a:gd name="connsiteY3" fmla="*/ 2057400 h 4589463"/>
              <a:gd name="connsiteX4" fmla="*/ 2055812 w 3541713"/>
              <a:gd name="connsiteY4" fmla="*/ 3429000 h 4589463"/>
              <a:gd name="connsiteX5" fmla="*/ 2659838 w 3541713"/>
              <a:gd name="connsiteY5" fmla="*/ 4566353 h 4589463"/>
              <a:gd name="connsiteX6" fmla="*/ 2697835 w 3541713"/>
              <a:gd name="connsiteY6" fmla="*/ 4589463 h 4589463"/>
              <a:gd name="connsiteX7" fmla="*/ 205498 w 3541713"/>
              <a:gd name="connsiteY7" fmla="*/ 4589463 h 4589463"/>
              <a:gd name="connsiteX8" fmla="*/ 154019 w 3541713"/>
              <a:gd name="connsiteY8" fmla="*/ 4448680 h 4589463"/>
              <a:gd name="connsiteX9" fmla="*/ 0 w 3541713"/>
              <a:gd name="connsiteY9" fmla="*/ 3429000 h 4589463"/>
              <a:gd name="connsiteX10" fmla="*/ 3425825 w 3541713"/>
              <a:gd name="connsiteY10" fmla="*/ 0 h 4589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41713" h="4589463">
                <a:moveTo>
                  <a:pt x="3425825" y="0"/>
                </a:moveTo>
                <a:lnTo>
                  <a:pt x="3541713" y="2933"/>
                </a:lnTo>
                <a:lnTo>
                  <a:pt x="3541713" y="2063259"/>
                </a:lnTo>
                <a:lnTo>
                  <a:pt x="3425825" y="2057400"/>
                </a:lnTo>
                <a:cubicBezTo>
                  <a:pt x="2669188" y="2057400"/>
                  <a:pt x="2055812" y="2671486"/>
                  <a:pt x="2055812" y="3429000"/>
                </a:cubicBezTo>
                <a:cubicBezTo>
                  <a:pt x="2055812" y="3902446"/>
                  <a:pt x="2295412" y="4319866"/>
                  <a:pt x="2659838" y="4566353"/>
                </a:cubicBezTo>
                <a:lnTo>
                  <a:pt x="2697835" y="4589463"/>
                </a:lnTo>
                <a:lnTo>
                  <a:pt x="205498" y="4589463"/>
                </a:lnTo>
                <a:lnTo>
                  <a:pt x="154019" y="4448680"/>
                </a:lnTo>
                <a:cubicBezTo>
                  <a:pt x="53923" y="4126563"/>
                  <a:pt x="0" y="3784085"/>
                  <a:pt x="0" y="3429000"/>
                </a:cubicBezTo>
                <a:cubicBezTo>
                  <a:pt x="0" y="1535216"/>
                  <a:pt x="1533794" y="0"/>
                  <a:pt x="3425825" y="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E2-EE9F-4411-B013-79121E151096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164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large chart &amp; text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DBA35-FC71-45D6-B156-4EA30F00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10512426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F7CA95E8-43F2-40F7-B783-12BC81FE0553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9788" y="2039826"/>
            <a:ext cx="5256212" cy="3772012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C1628D43-31FD-462C-9BB1-A9CA331FE1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87632" y="3124774"/>
            <a:ext cx="28719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58A37E24-8D15-475D-BEAD-2E77C6BE0C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11367" y="3578072"/>
            <a:ext cx="2955793" cy="1400922"/>
          </a:xfrm>
        </p:spPr>
        <p:txBody>
          <a:bodyPr/>
          <a:lstStyle>
            <a:lvl1pPr marL="74612" indent="0">
              <a:buNone/>
              <a:defRPr sz="1200" spc="-10" baseline="0"/>
            </a:lvl1pPr>
            <a:lvl2pPr>
              <a:defRPr sz="1200" spc="-10" baseline="0"/>
            </a:lvl2pPr>
            <a:lvl3pPr>
              <a:defRPr sz="1200" spc="-10" baseline="0"/>
            </a:lvl3pPr>
            <a:lvl4pPr>
              <a:defRPr sz="1200" spc="-10" baseline="0"/>
            </a:lvl4pPr>
            <a:lvl5pPr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43740-7F20-4ED9-B956-8A986F09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E0FA-291B-41B9-A766-93DC4BD3AED0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8D6F1-17C8-4197-A973-3572937F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4930F-CD45-4F98-B14D-3D0FFE90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063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large chart &amp; text white logo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DBA35-FC71-45D6-B156-4EA30F00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10512426" cy="1081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F7CA95E8-43F2-40F7-B783-12BC81FE0553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9788" y="2039826"/>
            <a:ext cx="5256212" cy="3772012"/>
          </a:xfrm>
        </p:spPr>
        <p:txBody>
          <a:bodyPr/>
          <a:lstStyle>
            <a:lvl1pPr marL="74612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C1628D43-31FD-462C-9BB1-A9CA331FE1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87632" y="3124774"/>
            <a:ext cx="28719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58A37E24-8D15-475D-BEAD-2E77C6BE0C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11367" y="3578072"/>
            <a:ext cx="2955793" cy="1400922"/>
          </a:xfrm>
        </p:spPr>
        <p:txBody>
          <a:bodyPr/>
          <a:lstStyle>
            <a:lvl1pPr marL="74612" indent="0">
              <a:buNone/>
              <a:defRPr sz="1200" spc="-10" baseline="0">
                <a:solidFill>
                  <a:schemeClr val="bg1"/>
                </a:solidFill>
              </a:defRPr>
            </a:lvl1pPr>
            <a:lvl2pPr>
              <a:defRPr sz="1200" spc="-10" baseline="0">
                <a:solidFill>
                  <a:schemeClr val="bg1"/>
                </a:solidFill>
              </a:defRPr>
            </a:lvl2pPr>
            <a:lvl3pPr>
              <a:defRPr sz="1200" spc="-10" baseline="0">
                <a:solidFill>
                  <a:schemeClr val="bg1"/>
                </a:solidFill>
              </a:defRPr>
            </a:lvl3pPr>
            <a:lvl4pPr>
              <a:defRPr sz="1200" spc="-10" baseline="0">
                <a:solidFill>
                  <a:schemeClr val="bg1"/>
                </a:solidFill>
              </a:defRPr>
            </a:lvl4pPr>
            <a:lvl5pPr>
              <a:defRPr sz="1200" spc="-1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43740-7F20-4ED9-B956-8A986F09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14E0FA-291B-41B9-A766-93DC4BD3AED0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8D6F1-17C8-4197-A973-3572937F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4930F-CD45-4F98-B14D-3D0FFE90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489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92FD3946-3120-4BC3-8233-4C6EDEDD99FB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9788" y="935036"/>
            <a:ext cx="7336598" cy="48768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C2A3A5BF-4008-4138-852A-57C5F2FB37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2652" y="3147634"/>
            <a:ext cx="28719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4C65D4B5-E0AE-4F77-86EE-987F15BB74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76387" y="3608551"/>
            <a:ext cx="2955793" cy="1400922"/>
          </a:xfrm>
        </p:spPr>
        <p:txBody>
          <a:bodyPr/>
          <a:lstStyle>
            <a:lvl1pPr marL="74612" indent="0">
              <a:buNone/>
              <a:defRPr sz="1200" spc="-10" baseline="0"/>
            </a:lvl1pPr>
            <a:lvl2pPr>
              <a:defRPr sz="1200" spc="-10" baseline="0"/>
            </a:lvl2pPr>
            <a:lvl3pPr>
              <a:defRPr sz="1200" spc="-10" baseline="0"/>
            </a:lvl3pPr>
            <a:lvl4pPr>
              <a:defRPr sz="1200" spc="-10" baseline="0"/>
            </a:lvl4pPr>
            <a:lvl5pPr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CBB88-096D-4431-A29D-33E89160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CC54-9276-4E6B-A6A8-B473592CEA98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18EAF-6F5D-4787-B32C-185F5489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3B8C05-D828-4026-8B00-2FFB725F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942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mall 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E7A4-54DA-40D6-A74D-48EBAC9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5F0261D-113C-4F2E-87C6-076CB3125414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839788" y="2719137"/>
            <a:ext cx="3503612" cy="30942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436391-FA77-4853-BAF8-159290E45F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8740" y="3147634"/>
            <a:ext cx="2804160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1D41930D-1316-4781-96F1-0548C964C1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2540" y="3607482"/>
            <a:ext cx="2880360" cy="1400922"/>
          </a:xfrm>
        </p:spPr>
        <p:txBody>
          <a:bodyPr/>
          <a:lstStyle>
            <a:lvl1pPr marL="74612" indent="0">
              <a:buNone/>
              <a:defRPr sz="1200" spc="-10" baseline="0"/>
            </a:lvl1pPr>
            <a:lvl2pPr>
              <a:defRPr sz="1200" spc="-10" baseline="0"/>
            </a:lvl2pPr>
            <a:lvl3pPr>
              <a:defRPr sz="1200" spc="-10" baseline="0"/>
            </a:lvl3pPr>
            <a:lvl4pPr>
              <a:defRPr sz="1200" spc="-10" baseline="0"/>
            </a:lvl4pPr>
            <a:lvl5pPr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67903-7882-4A18-BD5F-6DDD83C3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CC43B-761C-4082-B012-9DA14B40098A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95DDC-54C9-4B87-A994-599C27A9A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9F42C-815B-46B2-BC13-78964D28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188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F675-A26E-4100-A970-9A9A56A83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697E5608-E807-41A6-B6F7-CFDD11DFB57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8200" y="2701088"/>
            <a:ext cx="10514013" cy="3112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285D8-DD1C-4EEC-B114-7432E98B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CB2-E29B-47C7-88CA-AC188AEC5798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5988B-90DA-48EF-A57D-484BED232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53B4E-0662-4654-BF25-D2B75FF71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867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59BAD-08E5-4F6E-9BE2-00E7E033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id="{B2ACA8D3-48FB-4C4A-B959-4B89F03D0A43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839786" y="2720340"/>
            <a:ext cx="9282111" cy="30930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97731-7882-4C0E-B106-5B7DE92E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9D7D-AB9D-47A0-9FCD-DE81C63EAFCF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8C1E7-B9DE-477A-B1AB-762988135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10B52-F067-4B38-8103-05D795AC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635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6E843-2A56-485C-BF45-70FB9A06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45ADEF0-509B-47DB-A934-DC40B3BAB2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9788" y="2499360"/>
            <a:ext cx="4547552" cy="3322320"/>
          </a:xfrm>
        </p:spPr>
        <p:txBody>
          <a:bodyPr/>
          <a:lstStyle>
            <a:lvl1pPr marL="74612" indent="0">
              <a:lnSpc>
                <a:spcPct val="114000"/>
              </a:lnSpc>
              <a:buNone/>
              <a:defRPr spc="10" baseline="0"/>
            </a:lvl1pPr>
            <a:lvl2pPr>
              <a:lnSpc>
                <a:spcPct val="114000"/>
              </a:lnSpc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46F5C67-9015-45A2-97A9-17FEB758C5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88075" y="-1"/>
            <a:ext cx="6003925" cy="5821681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B91E4A-BC30-4A21-878B-633A9F79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7AA-4B56-44F6-A8CA-3320033835D8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03DF3-E848-4932-9291-13780E40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AB04B-A862-4B80-98D6-6A12EF91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3516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6E843-2A56-485C-BF45-70FB9A06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6167438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A9659647-0570-49BF-B861-FC740DA0E1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4232" y="2360039"/>
            <a:ext cx="5823267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50" b="1" cap="all" spc="2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39DA77-6262-4C35-A77D-1DA107235B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788" y="2821940"/>
            <a:ext cx="5827712" cy="2989898"/>
          </a:xfrm>
        </p:spPr>
        <p:txBody>
          <a:bodyPr/>
          <a:lstStyle>
            <a:lvl1pPr marL="74612" indent="0">
              <a:lnSpc>
                <a:spcPct val="114000"/>
              </a:lnSpc>
              <a:buNone/>
              <a:defRPr spc="10" baseline="0">
                <a:solidFill>
                  <a:schemeClr val="tx1"/>
                </a:solidFill>
              </a:defRPr>
            </a:lvl1pPr>
            <a:lvl2pPr>
              <a:lnSpc>
                <a:spcPct val="114000"/>
              </a:lnSpc>
              <a:defRPr>
                <a:solidFill>
                  <a:schemeClr val="tx1"/>
                </a:solidFill>
              </a:defRPr>
            </a:lvl2pPr>
            <a:lvl3pPr>
              <a:lnSpc>
                <a:spcPct val="114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14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14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46F5C67-9015-45A2-97A9-17FEB758C5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19950" y="-1"/>
            <a:ext cx="4972050" cy="3431381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0AA7CA1-11F1-43EE-A572-A8838EF849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9950" y="3433762"/>
            <a:ext cx="4972050" cy="2378075"/>
          </a:xfrm>
        </p:spPr>
        <p:txBody>
          <a:bodyPr/>
          <a:lstStyle>
            <a:lvl1pPr marL="74612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B91E4A-BC30-4A21-878B-633A9F79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41F3-9A35-452F-ADCF-E44803458167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03DF3-E848-4932-9291-13780E40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AB04B-A862-4B80-98D6-6A12EF91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6114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&amp;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12944-F072-440F-ABFE-9A8C4336F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1218" y="2247899"/>
            <a:ext cx="6167438" cy="2324101"/>
          </a:xfrm>
        </p:spPr>
        <p:txBody>
          <a:bodyPr anchor="ctr" anchorCtr="0"/>
          <a:lstStyle>
            <a:lvl1pPr algn="l">
              <a:defRPr sz="5900" spc="-11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ruta 5">
            <a:extLst>
              <a:ext uri="{FF2B5EF4-FFF2-40B4-BE49-F238E27FC236}">
                <a16:creationId xmlns:a16="http://schemas.microsoft.com/office/drawing/2014/main" id="{4870C5E8-DC85-4257-9870-F637BDCA7B2E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47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67887952-9F58-441B-8468-DB355939FBC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9368" y="863611"/>
            <a:ext cx="227800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number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7701EDC-D3EB-4D97-96BE-F087996E101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466" y="1204711"/>
            <a:ext cx="2278008" cy="325421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name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DC328841-9716-41B3-8246-F608FF9BFB7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6085" y="1691028"/>
            <a:ext cx="2351388" cy="1400922"/>
          </a:xfrm>
        </p:spPr>
        <p:txBody>
          <a:bodyPr/>
          <a:lstStyle>
            <a:lvl1pPr marL="74612" indent="0">
              <a:lnSpc>
                <a:spcPct val="118000"/>
              </a:lnSpc>
              <a:spcBef>
                <a:spcPts val="400"/>
              </a:spcBef>
              <a:buNone/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DBFA5408-6B9B-43E1-BE54-731A9D3625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74532" y="863610"/>
            <a:ext cx="2267677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number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7FD2E46D-5AC5-4E86-9C22-197659ADE9C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74630" y="1204711"/>
            <a:ext cx="2267677" cy="325421"/>
          </a:xfrm>
        </p:spPr>
        <p:txBody>
          <a:bodyPr anchor="t" anchorCtr="0">
            <a:noAutofit/>
          </a:bodyPr>
          <a:lstStyle>
            <a:lvl1pPr marL="0" indent="0"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name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47148CA3-E18E-4A75-8B8A-979CEE3603D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401250" y="1693326"/>
            <a:ext cx="2341057" cy="1400922"/>
          </a:xfrm>
        </p:spPr>
        <p:txBody>
          <a:bodyPr/>
          <a:lstStyle>
            <a:lvl1pPr marL="74612" indent="0">
              <a:lnSpc>
                <a:spcPct val="118000"/>
              </a:lnSpc>
              <a:spcBef>
                <a:spcPts val="400"/>
              </a:spcBef>
              <a:buNone/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19E15938-2B6C-4278-B494-228309B181A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75799" y="3983560"/>
            <a:ext cx="2265298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number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FA33389-50A6-427B-9981-F9F9D919CF7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78278" y="4323074"/>
            <a:ext cx="2265298" cy="325421"/>
          </a:xfrm>
        </p:spPr>
        <p:txBody>
          <a:bodyPr anchor="t" anchorCtr="0">
            <a:noAutofit/>
          </a:bodyPr>
          <a:lstStyle>
            <a:lvl1pPr marL="0" indent="0"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name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4D5C1F51-0903-4A09-A86B-1C7B79486AD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402518" y="4812563"/>
            <a:ext cx="2341057" cy="1400922"/>
          </a:xfrm>
        </p:spPr>
        <p:txBody>
          <a:bodyPr/>
          <a:lstStyle>
            <a:lvl1pPr marL="74612" indent="0">
              <a:lnSpc>
                <a:spcPct val="118000"/>
              </a:lnSpc>
              <a:spcBef>
                <a:spcPts val="400"/>
              </a:spcBef>
              <a:buNone/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582FFE67-B10F-4C88-974B-5CE1EB3AE43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72425" y="3983571"/>
            <a:ext cx="2275625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3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number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372E2D59-EDE4-43B4-9BEC-DA03FF3E795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477285" y="4323084"/>
            <a:ext cx="2275625" cy="325421"/>
          </a:xfrm>
        </p:spPr>
        <p:txBody>
          <a:bodyPr anchor="t" anchorCtr="0">
            <a:noAutofit/>
          </a:bodyPr>
          <a:lstStyle>
            <a:lvl1pPr marL="0" indent="0">
              <a:spcAft>
                <a:spcPts val="0"/>
              </a:spcAft>
              <a:buNone/>
              <a:defRPr sz="2000" b="0" cap="none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Chapter name</a:t>
            </a: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55E74B6F-4894-4708-8090-EAE2D5F24E4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401522" y="4812576"/>
            <a:ext cx="2351388" cy="1400922"/>
          </a:xfrm>
        </p:spPr>
        <p:txBody>
          <a:bodyPr/>
          <a:lstStyle>
            <a:lvl1pPr marL="74612" indent="0">
              <a:lnSpc>
                <a:spcPct val="118000"/>
              </a:lnSpc>
              <a:spcBef>
                <a:spcPts val="400"/>
              </a:spcBef>
              <a:buNone/>
              <a:defRPr sz="1050" spc="-30" baseline="0">
                <a:solidFill>
                  <a:schemeClr val="tx1"/>
                </a:solidFill>
              </a:defRPr>
            </a:lvl1pPr>
            <a:lvl2pPr>
              <a:lnSpc>
                <a:spcPct val="118000"/>
              </a:lnSpc>
              <a:spcBef>
                <a:spcPts val="500"/>
              </a:spcBef>
              <a:defRPr sz="1050" spc="-30" baseline="0">
                <a:solidFill>
                  <a:schemeClr val="tx1"/>
                </a:solidFill>
              </a:defRPr>
            </a:lvl2pPr>
            <a:lvl3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3pPr>
            <a:lvl4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4pPr>
            <a:lvl5pPr>
              <a:lnSpc>
                <a:spcPct val="118000"/>
              </a:lnSpc>
              <a:spcBef>
                <a:spcPts val="400"/>
              </a:spcBef>
              <a:defRPr sz="1050" spc="-3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06C2A58-2EDD-40D8-AFD7-5FD18C644B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92451" y="0"/>
            <a:ext cx="3003549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59BBAAEA-674E-40DB-BD2B-670EDCC2959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00931" y="0"/>
            <a:ext cx="3091071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C50FE064-13B3-4FF3-A346-8FE81184ED2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29000"/>
            <a:ext cx="3091071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F5BA1ED9-F0C6-46E2-9497-FCE91E5488F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2" y="3429000"/>
            <a:ext cx="3003549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BE580-222B-4C5E-8602-2D7652EA7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9999-B203-4EE3-AC5A-ED8215D99BDA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CDB8D3-CC94-4A35-B717-96CFEAAA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00894-9B58-4094-8C0F-7EC8C78B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039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&amp; white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12944-F072-440F-ABFE-9A8C4336F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1218" y="2247899"/>
            <a:ext cx="6167438" cy="2324101"/>
          </a:xfrm>
        </p:spPr>
        <p:txBody>
          <a:bodyPr anchor="ctr" anchorCtr="0"/>
          <a:lstStyle>
            <a:lvl1pPr>
              <a:defRPr sz="5900" spc="-11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ruta 5">
            <a:extLst>
              <a:ext uri="{FF2B5EF4-FFF2-40B4-BE49-F238E27FC236}">
                <a16:creationId xmlns:a16="http://schemas.microsoft.com/office/drawing/2014/main" id="{B57A26AF-D4E6-457A-A027-B7A170FDB1B2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15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A5B422DE-271D-49B5-89A2-0FEA43E94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02C6-886E-447D-8D09-666CF5C1AB14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5A65AA36-A183-452E-B379-EBDDFCDD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50A1FF8F-8F26-4D5E-BF7C-EB006DA2B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71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D935B5-BBF3-4955-8380-5132FEBA80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2962" y="1003782"/>
            <a:ext cx="4077953" cy="5000141"/>
          </a:xfrm>
        </p:spPr>
        <p:txBody>
          <a:bodyPr/>
          <a:lstStyle>
            <a:lvl1pPr marL="285750" indent="-285750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750" spc="0" baseline="0">
                <a:solidFill>
                  <a:schemeClr val="tx1"/>
                </a:solidFill>
              </a:defRPr>
            </a:lvl1pPr>
            <a:lvl2pPr marL="549275" indent="-268288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600">
                <a:solidFill>
                  <a:schemeClr val="tx1"/>
                </a:solidFill>
              </a:defRPr>
            </a:lvl2pPr>
            <a:lvl3pPr marL="811213" indent="-257175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3pPr>
            <a:lvl4pPr marL="1085850" indent="-263525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4pPr>
            <a:lvl5pPr marL="1352550" indent="-279400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Heading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6C16368-8404-49D9-90A9-6C41720A99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157788" y="0"/>
            <a:ext cx="3936206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5FBCC223-4C42-41F1-95EB-5F005751D4A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091611" y="0"/>
            <a:ext cx="3100388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9D4A4B73-DDEA-4F1F-AED3-029135F48AB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58979" y="2994323"/>
            <a:ext cx="3933824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C75F59F4-76B7-4390-9887-1E31284B317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091612" y="2994324"/>
            <a:ext cx="3100388" cy="30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8CC1BB-8DFF-4DBB-BF4F-62314F8E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43F8-43CC-4DA6-9F89-6E40B631DF42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51EB9-05E1-4A3F-B45F-F202ED06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0D1A51-DF8C-4A8D-BC7B-E75043B6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4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 &amp; white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DED9CF-E080-41D7-AC39-4E31E81483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1374" y="1703881"/>
            <a:ext cx="7238999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 or chapter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49CAEF-55D8-4C0C-ADE7-6FFA245F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159376"/>
            <a:ext cx="6579107" cy="1081088"/>
          </a:xfrm>
        </p:spPr>
        <p:txBody>
          <a:bodyPr anchor="t"/>
          <a:lstStyle>
            <a:lvl1pPr>
              <a:defRPr sz="5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D519FD-21DA-4192-B7DF-90D08C0A9D3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F402C6-886E-447D-8D09-666CF5C1AB14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031DDFA0-E95A-4042-BF6B-67B86E4E207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27C72C3-ECD5-4FDF-87A6-E0EF6ABB9C6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ruta 5">
            <a:extLst>
              <a:ext uri="{FF2B5EF4-FFF2-40B4-BE49-F238E27FC236}">
                <a16:creationId xmlns:a16="http://schemas.microsoft.com/office/drawing/2014/main" id="{DBE63FB9-D0E0-4CD5-9792-1E09F6B6E6E2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9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&amp;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DED9CF-E080-41D7-AC39-4E31E81483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1374" y="1703881"/>
            <a:ext cx="6579107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Subheader</a:t>
            </a:r>
            <a:r>
              <a:rPr lang="en-US" dirty="0"/>
              <a:t> or chapter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49CAEF-55D8-4C0C-ADE7-6FFA245F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2159376"/>
            <a:ext cx="6579107" cy="1081088"/>
          </a:xfrm>
        </p:spPr>
        <p:txBody>
          <a:bodyPr/>
          <a:lstStyle>
            <a:lvl1pPr>
              <a:defRPr sz="5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F53E1B-4A7E-42B6-8CC1-97704BC9C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36D076-0B45-4599-961B-426CF12C951D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BD472-6679-423B-B9CD-FDC0D9CD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DB193-1508-416F-AA0A-5DEC4231D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ruta 5">
            <a:extLst>
              <a:ext uri="{FF2B5EF4-FFF2-40B4-BE49-F238E27FC236}">
                <a16:creationId xmlns:a16="http://schemas.microsoft.com/office/drawing/2014/main" id="{6C2DC63D-E8D1-42AA-A69C-C09F9E36A5F2}"/>
              </a:ext>
            </a:extLst>
          </p:cNvPr>
          <p:cNvSpPr txBox="1"/>
          <p:nvPr userDrawn="1"/>
        </p:nvSpPr>
        <p:spPr>
          <a:xfrm>
            <a:off x="2190000" y="-339637"/>
            <a:ext cx="7812000" cy="2308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sv-SE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image to the </a:t>
            </a:r>
            <a:r>
              <a:rPr lang="sv-SE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Right-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an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space.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bakground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/Picture or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9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sv-SE" sz="9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image.</a:t>
            </a:r>
            <a:endParaRPr lang="sv-SE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C34795-D03B-488A-8D97-1C5EF85A1433}"/>
              </a:ext>
            </a:extLst>
          </p:cNvPr>
          <p:cNvCxnSpPr>
            <a:cxnSpLocks/>
          </p:cNvCxnSpPr>
          <p:nvPr userDrawn="1"/>
        </p:nvCxnSpPr>
        <p:spPr>
          <a:xfrm>
            <a:off x="11120438" y="6512721"/>
            <a:ext cx="0" cy="6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3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5256213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10514012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16EBE2-EE9F-4411-B013-79121E151096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22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C90E622-F853-4AC4-9006-374D8D184B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6928"/>
            <a:ext cx="5257800" cy="43815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 cap="all" spc="6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7FE98-3F81-471E-AAEF-BD90F0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8738"/>
            <a:ext cx="8207960" cy="108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400685D-45E0-4FE3-9469-FFB1A901F1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1" y="2996564"/>
            <a:ext cx="5000625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EE435-6E45-4E3B-A733-6E2C7E8A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16EBE2-EE9F-4411-B013-79121E151096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6462-4D8D-4A32-B60D-085A5EB0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91A6A-B43D-49AB-82D2-DF065F4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85D32513-0F0F-435E-8080-196195064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63772" y="2998151"/>
            <a:ext cx="4988441" cy="2815274"/>
          </a:xfrm>
        </p:spPr>
        <p:txBody>
          <a:bodyPr/>
          <a:lstStyle>
            <a:lvl1pPr marL="74612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6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&amp;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38378-7150-4F99-B8AA-9CBA7E7F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52500"/>
            <a:ext cx="6167438" cy="108732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4DDC5608-1E5B-4798-882C-8871279D4D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6167" y="4110087"/>
            <a:ext cx="1981200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12916970-28B6-4083-A77E-DF5A1B0199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9967" y="4552361"/>
            <a:ext cx="1981200" cy="1451563"/>
          </a:xfrm>
        </p:spPr>
        <p:txBody>
          <a:bodyPr/>
          <a:lstStyle>
            <a:lvl1pPr marL="74612" indent="0">
              <a:lnSpc>
                <a:spcPct val="105000"/>
              </a:lnSpc>
              <a:spcBef>
                <a:spcPts val="400"/>
              </a:spcBef>
              <a:buNone/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555B9F54-AAFB-477C-B45F-A05CC5BB86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37795" y="4114899"/>
            <a:ext cx="1981200" cy="325421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 b="1" cap="all" spc="10" baseline="0">
                <a:solidFill>
                  <a:schemeClr val="tx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 small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F2F00A-69EA-40A0-9474-5F32417AA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63995" y="4552361"/>
            <a:ext cx="1981200" cy="1451563"/>
          </a:xfrm>
        </p:spPr>
        <p:txBody>
          <a:bodyPr/>
          <a:lstStyle>
            <a:lvl1pPr marL="74612" indent="0">
              <a:lnSpc>
                <a:spcPct val="105000"/>
              </a:lnSpc>
              <a:spcBef>
                <a:spcPts val="400"/>
              </a:spcBef>
              <a:buNone/>
              <a:defRPr sz="1200" spc="-10" baseline="0"/>
            </a:lvl1pPr>
            <a:lvl2pPr>
              <a:spcBef>
                <a:spcPts val="400"/>
              </a:spcBef>
              <a:defRPr sz="1200" spc="-10" baseline="0"/>
            </a:lvl2pPr>
            <a:lvl3pPr>
              <a:spcBef>
                <a:spcPts val="400"/>
              </a:spcBef>
              <a:defRPr sz="1200" spc="-10" baseline="0"/>
            </a:lvl3pPr>
            <a:lvl4pPr>
              <a:spcBef>
                <a:spcPts val="400"/>
              </a:spcBef>
              <a:defRPr sz="1200" spc="-10" baseline="0"/>
            </a:lvl4pPr>
            <a:lvl5pPr>
              <a:spcBef>
                <a:spcPts val="400"/>
              </a:spcBef>
              <a:defRPr sz="1200" spc="-1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754C296-9DBD-4562-BC4F-790EE6DA615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16775" y="-1"/>
            <a:ext cx="4975225" cy="6003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337EA-E89B-4DDA-9C9E-F056FAF6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9521-2697-4B5C-916F-0093B561C250}" type="datetime1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4E1FA-ACC0-43A1-A7A8-E0E1D49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FC555-203B-45A3-B7AB-8196D242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</p:spPr>
        <p:txBody>
          <a:bodyPr/>
          <a:lstStyle/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2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787" y="1029858"/>
            <a:ext cx="6167438" cy="108108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90775"/>
            <a:ext cx="8267700" cy="3125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46043"/>
            <a:ext cx="2278856" cy="1905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500" spc="20" baseline="0">
                <a:solidFill>
                  <a:schemeClr val="tx1"/>
                </a:solidFill>
              </a:defRPr>
            </a:lvl1pPr>
          </a:lstStyle>
          <a:p>
            <a:fld id="{65F402C6-886E-447D-8D09-666CF5C1AB14}" type="datetime1">
              <a:rPr lang="en-GB" smtClean="0"/>
              <a:pPr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1" y="6444137"/>
            <a:ext cx="4994910" cy="1905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500" cap="all" spc="20" baseline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382" y="6444138"/>
            <a:ext cx="191505" cy="190501"/>
          </a:xfrm>
          <a:prstGeom prst="rect">
            <a:avLst/>
          </a:prstGeom>
          <a:blipFill>
            <a:blip r:embed="rId3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ctr"/>
          <a:lstStyle>
            <a:lvl1pPr algn="r">
              <a:defRPr sz="500" b="1">
                <a:solidFill>
                  <a:schemeClr val="tx1"/>
                </a:solidFill>
              </a:defRPr>
            </a:lvl1pPr>
          </a:lstStyle>
          <a:p>
            <a:fld id="{0B1617BE-BA58-4B59-88D5-A8C7B239E9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7CA24C-4333-4220-A9A5-ECAC3AC22C56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11335789" y="6076478"/>
            <a:ext cx="673022" cy="57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2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86" r:id="rId7"/>
    <p:sldLayoutId id="2147483687" r:id="rId8"/>
    <p:sldLayoutId id="2147483664" r:id="rId9"/>
    <p:sldLayoutId id="2147483688" r:id="rId10"/>
    <p:sldLayoutId id="2147483663" r:id="rId11"/>
    <p:sldLayoutId id="2147483665" r:id="rId12"/>
    <p:sldLayoutId id="2147483678" r:id="rId13"/>
    <p:sldLayoutId id="2147483666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67" r:id="rId21"/>
    <p:sldLayoutId id="2147483685" r:id="rId22"/>
    <p:sldLayoutId id="2147483668" r:id="rId23"/>
    <p:sldLayoutId id="2147483669" r:id="rId24"/>
    <p:sldLayoutId id="2147483670" r:id="rId25"/>
    <p:sldLayoutId id="2147483671" r:id="rId26"/>
    <p:sldLayoutId id="2147483672" r:id="rId27"/>
    <p:sldLayoutId id="2147483673" r:id="rId28"/>
    <p:sldLayoutId id="2147483674" r:id="rId29"/>
    <p:sldLayoutId id="2147483675" r:id="rId30"/>
    <p:sldLayoutId id="2147483655" r:id="rId31"/>
  </p:sldLayoutIdLst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8150" indent="-363538" algn="l" defTabSz="914400" rtl="0" eaLnBrk="1" latinLnBrk="0" hangingPunct="1">
        <a:lnSpc>
          <a:spcPct val="110000"/>
        </a:lnSpc>
        <a:spcBef>
          <a:spcPts val="1000"/>
        </a:spcBef>
        <a:spcAft>
          <a:spcPts val="200"/>
        </a:spcAft>
        <a:buFont typeface="Verdana" panose="020B0604030504040204" pitchFamily="34" charset="0"/>
        <a:buChar char="—"/>
        <a:defRPr sz="17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25425" algn="l" defTabSz="914400" rtl="0" eaLnBrk="1" latinLnBrk="0" hangingPunct="1">
        <a:lnSpc>
          <a:spcPct val="85000"/>
        </a:lnSpc>
        <a:spcBef>
          <a:spcPts val="300"/>
        </a:spcBef>
        <a:spcAft>
          <a:spcPts val="200"/>
        </a:spcAft>
        <a:buFont typeface="Verdana" panose="020B0604030504040204" pitchFamily="34" charset="0"/>
        <a:buChar char="─"/>
        <a:defRPr sz="145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890588" indent="-192088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Verdana" panose="020B0604030504040204" pitchFamily="34" charset="0"/>
        <a:buChar char="─"/>
        <a:defRPr sz="12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1093788" indent="-179388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Verdana" panose="020B0604030504040204" pitchFamily="34" charset="0"/>
        <a:buChar char="─"/>
        <a:defRPr sz="12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1352550" indent="-234950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Verdana" panose="020B0604030504040204" pitchFamily="34" charset="0"/>
        <a:buChar char="─"/>
        <a:defRPr sz="12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999" userDrawn="1">
          <p15:clr>
            <a:srgbClr val="F26B43"/>
          </p15:clr>
        </p15:guide>
        <p15:guide id="4" orient="horz" pos="3662" userDrawn="1">
          <p15:clr>
            <a:srgbClr val="F26B43"/>
          </p15:clr>
        </p15:guide>
        <p15:guide id="6" orient="horz" pos="4247" userDrawn="1">
          <p15:clr>
            <a:srgbClr val="F26B43"/>
          </p15:clr>
        </p15:guide>
        <p15:guide id="7" pos="529" userDrawn="1">
          <p15:clr>
            <a:srgbClr val="F26B43"/>
          </p15:clr>
        </p15:guide>
        <p15:guide id="9" orient="horz" pos="3872" userDrawn="1">
          <p15:clr>
            <a:srgbClr val="F26B43"/>
          </p15:clr>
        </p15:guide>
        <p15:guide id="10" orient="horz" pos="600" userDrawn="1">
          <p15:clr>
            <a:srgbClr val="F26B43"/>
          </p15:clr>
        </p15:guide>
        <p15:guide id="11" orient="horz" pos="560" userDrawn="1">
          <p15:clr>
            <a:srgbClr val="F26B43"/>
          </p15:clr>
        </p15:guide>
        <p15:guide id="12" pos="3681" userDrawn="1">
          <p15:clr>
            <a:srgbClr val="F26B43"/>
          </p15:clr>
        </p15:guide>
        <p15:guide id="13" pos="3840" userDrawn="1">
          <p15:clr>
            <a:srgbClr val="F26B43"/>
          </p15:clr>
        </p15:guide>
        <p15:guide id="15" pos="7151" userDrawn="1">
          <p15:clr>
            <a:srgbClr val="F26B43"/>
          </p15:clr>
        </p15:guide>
        <p15:guide id="16" orient="horz" pos="378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1952BE-F8DB-46BA-886B-A4A0DB901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2519"/>
            <a:ext cx="12192000" cy="235643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31C7F-EB0E-4C6E-BE53-C6F5871F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26/02/2019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5446E49-4FB7-4B41-B818-C50C5137C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2638425"/>
            <a:ext cx="9322307" cy="2566241"/>
          </a:xfrm>
          <a:noFill/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bg1"/>
                </a:solidFill>
              </a:rPr>
              <a:t>ODTÜ-MD</a:t>
            </a:r>
            <a:br>
              <a:rPr lang="tr-TR" dirty="0">
                <a:solidFill>
                  <a:schemeClr val="bg1"/>
                </a:solidFill>
              </a:rPr>
            </a:br>
            <a:r>
              <a:rPr lang="tr-TR" dirty="0"/>
              <a:t>Enerji Komisyonu </a:t>
            </a:r>
            <a:r>
              <a:rPr lang="tr-TR" dirty="0">
                <a:solidFill>
                  <a:schemeClr val="bg1"/>
                </a:solidFill>
              </a:rPr>
              <a:t>Enerji</a:t>
            </a:r>
            <a:br>
              <a:rPr lang="tr-TR" dirty="0"/>
            </a:br>
            <a:br>
              <a:rPr lang="tr-TR" dirty="0"/>
            </a:br>
            <a:r>
              <a:rPr lang="tr-TR" sz="4000" dirty="0"/>
              <a:t>26 Şubat Toplantı Tutanağı </a:t>
            </a:r>
            <a:br>
              <a:rPr lang="tr-TR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903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CC542EE-05AB-48BC-84A6-7E2DDB0F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Katılımcı Listesi</a:t>
            </a:r>
            <a:endParaRPr lang="en-US" dirty="0"/>
          </a:p>
        </p:txBody>
      </p:sp>
      <p:sp>
        <p:nvSpPr>
          <p:cNvPr id="38" name="Text Placeholder 75">
            <a:extLst>
              <a:ext uri="{FF2B5EF4-FFF2-40B4-BE49-F238E27FC236}">
                <a16:creationId xmlns:a16="http://schemas.microsoft.com/office/drawing/2014/main" id="{376E4916-2DCF-4FDF-B648-61CAE24CB46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7604" y="1757565"/>
            <a:ext cx="5536169" cy="2815274"/>
          </a:xfrm>
        </p:spPr>
        <p:txBody>
          <a:bodyPr/>
          <a:lstStyle/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Ahmet Erbil Nalçacı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Arif Aktürk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Arif </a:t>
            </a:r>
            <a:r>
              <a:rPr lang="tr-TR" dirty="0" err="1"/>
              <a:t>Künar</a:t>
            </a:r>
            <a:endParaRPr lang="tr-TR" dirty="0"/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Barış Feridun Arıkan(barisarikan10@gmail.com)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Budak Dilli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Emin Bilen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Erdal Coşkun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Erdinç Tezcan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Esin Eren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Fuat </a:t>
            </a:r>
            <a:r>
              <a:rPr lang="tr-TR" dirty="0" err="1"/>
              <a:t>Tiniş</a:t>
            </a:r>
            <a:endParaRPr lang="tr-TR" dirty="0"/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Gökhan Evren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Hasan </a:t>
            </a:r>
            <a:r>
              <a:rPr lang="tr-TR" dirty="0" err="1"/>
              <a:t>Türkyener</a:t>
            </a:r>
            <a:endParaRPr lang="tr-TR" dirty="0"/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tr-TR" dirty="0"/>
              <a:t>İrfan Uçar</a:t>
            </a:r>
          </a:p>
        </p:txBody>
      </p:sp>
      <p:sp>
        <p:nvSpPr>
          <p:cNvPr id="14" name="Text Placeholder 75">
            <a:extLst>
              <a:ext uri="{FF2B5EF4-FFF2-40B4-BE49-F238E27FC236}">
                <a16:creationId xmlns:a16="http://schemas.microsoft.com/office/drawing/2014/main" id="{8CE02FE5-14E2-4793-BA1B-E96C8D0BBCA0}"/>
              </a:ext>
            </a:extLst>
          </p:cNvPr>
          <p:cNvSpPr txBox="1">
            <a:spLocks/>
          </p:cNvSpPr>
          <p:nvPr/>
        </p:nvSpPr>
        <p:spPr>
          <a:xfrm>
            <a:off x="6363773" y="1757565"/>
            <a:ext cx="5000625" cy="28152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74612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spcAft>
                <a:spcPts val="200"/>
              </a:spcAft>
              <a:buFont typeface="Verdana" panose="020B0604030504040204" pitchFamily="34" charset="0"/>
              <a:buNone/>
              <a:defRPr sz="17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750" indent="-225425" algn="l" defTabSz="914400" rtl="0" eaLnBrk="1" latinLnBrk="0" hangingPunct="1">
              <a:lnSpc>
                <a:spcPct val="85000"/>
              </a:lnSpc>
              <a:spcBef>
                <a:spcPts val="300"/>
              </a:spcBef>
              <a:spcAft>
                <a:spcPts val="200"/>
              </a:spcAft>
              <a:buFont typeface="Verdana" panose="020B0604030504040204" pitchFamily="34" charset="0"/>
              <a:buChar char="─"/>
              <a:defRPr sz="1450" kern="1200" spc="-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0588" indent="-1920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Font typeface="Verdana" panose="020B0604030504040204" pitchFamily="34" charset="0"/>
              <a:buChar char="─"/>
              <a:defRPr sz="12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3788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Font typeface="Verdana" panose="020B0604030504040204" pitchFamily="34" charset="0"/>
              <a:buChar char="─"/>
              <a:defRPr sz="12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2550" indent="-23495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Font typeface="Verdana" panose="020B0604030504040204" pitchFamily="34" charset="0"/>
              <a:buChar char="─"/>
              <a:defRPr sz="12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İsmail Özdamar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Mahir Kırmızı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Mustafa </a:t>
            </a:r>
            <a:r>
              <a:rPr lang="tr-TR" dirty="0" err="1"/>
              <a:t>Tuygun</a:t>
            </a:r>
            <a:endParaRPr lang="tr-TR" dirty="0"/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Mücella Ersoy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Müge Kekeç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Nilgün Ercan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Oğuz Türkyılmaz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Orhan Aytaç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Recep Buğra Mercan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Songül Erman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Şafak Baykal(safak.baykal@endoks.com)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Ümit Özdemir</a:t>
            </a:r>
          </a:p>
          <a:p>
            <a:pPr marL="417512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R" startAt="14"/>
            </a:pPr>
            <a:r>
              <a:rPr lang="tr-TR" dirty="0"/>
              <a:t>Yusuf Bayrak</a:t>
            </a:r>
          </a:p>
        </p:txBody>
      </p:sp>
    </p:spTree>
    <p:extLst>
      <p:ext uri="{BB962C8B-B14F-4D97-AF65-F5344CB8AC3E}">
        <p14:creationId xmlns:p14="http://schemas.microsoft.com/office/powerpoint/2010/main" val="244111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19BE505-4291-4D3A-B6BB-1825E095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Notlar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C4E3B2D-058E-41ED-9FC0-12DC93D7A4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6136" y="2771773"/>
            <a:ext cx="4366887" cy="3041651"/>
          </a:xfrm>
        </p:spPr>
        <p:txBody>
          <a:bodyPr/>
          <a:lstStyle/>
          <a:p>
            <a:pPr marL="360362" indent="-285750" algn="just">
              <a:buFont typeface="Arial" panose="020B0604020202020204" pitchFamily="34" charset="0"/>
              <a:buChar char="•"/>
            </a:pPr>
            <a:r>
              <a:rPr lang="tr-TR" sz="1400" dirty="0"/>
              <a:t>Enerji ve Tabii Kaynaklar Bakanlığı’ndan sayın Dr. Fazıl </a:t>
            </a:r>
            <a:r>
              <a:rPr lang="tr-TR" sz="1400" dirty="0" err="1"/>
              <a:t>Kaytez</a:t>
            </a:r>
            <a:r>
              <a:rPr lang="tr-TR" sz="1400" dirty="0"/>
              <a:t> «Şebeke Arz Güvenliğinde Elektrik Depolama Sistemlerinin Şebeke Entegrasyonu ve Gelecek Vizyonu» sunumunu gerçekleştirmiştir.</a:t>
            </a:r>
          </a:p>
          <a:p>
            <a:pPr marL="360362" indent="-285750" algn="just">
              <a:buFont typeface="Arial" panose="020B0604020202020204" pitchFamily="34" charset="0"/>
              <a:buChar char="•"/>
            </a:pPr>
            <a:r>
              <a:rPr lang="tr-TR" sz="1400" dirty="0"/>
              <a:t>2 Mart Cumartesi günü yapılacak olan panelle ilgili katılımın artırılmasına yönelik bilgilendirme yapılmıştır.</a:t>
            </a:r>
          </a:p>
          <a:p>
            <a:pPr marL="360362" indent="-285750" algn="just">
              <a:buFont typeface="Arial" panose="020B0604020202020204" pitchFamily="34" charset="0"/>
              <a:buChar char="•"/>
            </a:pPr>
            <a:r>
              <a:rPr lang="tr-TR" sz="1400" dirty="0"/>
              <a:t>Komisyon başkanının, sayın Dr. Fazıl </a:t>
            </a:r>
            <a:r>
              <a:rPr lang="tr-TR" sz="1400" dirty="0" err="1"/>
              <a:t>Kaytez’e</a:t>
            </a:r>
            <a:r>
              <a:rPr lang="tr-TR" sz="1400" dirty="0"/>
              <a:t> teşekkür belgesini ve hediyesini takdim ettikten sonra toplantı sonlandırılmıştır.</a:t>
            </a:r>
          </a:p>
          <a:p>
            <a:pPr marL="360362" indent="-285750" algn="just">
              <a:buFont typeface="Arial" panose="020B0604020202020204" pitchFamily="34" charset="0"/>
              <a:buChar char="•"/>
            </a:pPr>
            <a:endParaRPr lang="tr-TR" sz="1400" dirty="0"/>
          </a:p>
          <a:p>
            <a:pPr marL="360362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A77DFF71-D60B-4EB8-B8D3-4F46ECFF36B8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tretch>
            <a:fillRect/>
          </a:stretch>
        </p:blipFill>
        <p:spPr>
          <a:xfrm>
            <a:off x="7217567" y="-1"/>
            <a:ext cx="4972050" cy="2771773"/>
          </a:xfrm>
        </p:spPr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1E1D47E4-0B17-4F62-87BF-9C3A6C60A41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t="7440" b="7440"/>
          <a:stretch>
            <a:fillRect/>
          </a:stretch>
        </p:blipFill>
        <p:spPr>
          <a:xfrm>
            <a:off x="7217567" y="2769121"/>
            <a:ext cx="4974431" cy="2382838"/>
          </a:xfrm>
        </p:spPr>
      </p:pic>
    </p:spTree>
    <p:extLst>
      <p:ext uri="{BB962C8B-B14F-4D97-AF65-F5344CB8AC3E}">
        <p14:creationId xmlns:p14="http://schemas.microsoft.com/office/powerpoint/2010/main" val="450505711"/>
      </p:ext>
    </p:extLst>
  </p:cSld>
  <p:clrMapOvr>
    <a:masterClrMapping/>
  </p:clrMapOvr>
</p:sld>
</file>

<file path=ppt/theme/theme1.xml><?xml version="1.0" encoding="utf-8"?>
<a:theme xmlns:a="http://schemas.openxmlformats.org/drawingml/2006/main" name="ÅF">
  <a:themeElements>
    <a:clrScheme name="ÅF_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DD0D0"/>
      </a:accent1>
      <a:accent2>
        <a:srgbClr val="505050"/>
      </a:accent2>
      <a:accent3>
        <a:srgbClr val="000000"/>
      </a:accent3>
      <a:accent4>
        <a:srgbClr val="405040"/>
      </a:accent4>
      <a:accent5>
        <a:srgbClr val="405070"/>
      </a:accent5>
      <a:accent6>
        <a:srgbClr val="504030"/>
      </a:accent6>
      <a:hlink>
        <a:srgbClr val="0563C1"/>
      </a:hlink>
      <a:folHlink>
        <a:srgbClr val="954F72"/>
      </a:folHlink>
    </a:clrScheme>
    <a:fontScheme name="ÅF_Color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Best Practice_20180129 original.pptx" id="{53BF8C54-E645-4225-BF69-90C83F72D88A}" vid="{7C71715C-83AA-45AA-ADA6-3C62EBF46C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ÅF_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ÅF_Color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ÅF best practice presentation</Template>
  <TotalTime>1620</TotalTime>
  <Words>134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Verdana</vt:lpstr>
      <vt:lpstr>ÅF</vt:lpstr>
      <vt:lpstr>ODTÜ-MD Enerji Komisyonu Enerji  26 Şubat Toplantı Tutanağı  </vt:lpstr>
      <vt:lpstr>Katılımcı Listesi</vt:lpstr>
      <vt:lpstr>Notlar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ODTU MD-EK</dc:title>
  <dc:creator>Ozdamar Ismail</dc:creator>
  <cp:lastModifiedBy>Ismail Ozdamar</cp:lastModifiedBy>
  <cp:revision>183</cp:revision>
  <cp:lastPrinted>2018-01-16T10:23:56Z</cp:lastPrinted>
  <dcterms:created xsi:type="dcterms:W3CDTF">2018-03-02T11:15:20Z</dcterms:created>
  <dcterms:modified xsi:type="dcterms:W3CDTF">2019-02-28T08:27:54Z</dcterms:modified>
</cp:coreProperties>
</file>